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e71ec78d662d438d"/>
  </p:sldMasterIdLst>
  <p:sldIdLst>
    <p:sldId id="264" r:id="R65e07de9383a4782"/>
    <p:sldId id="265" r:id="Rcb28efbd372243ee"/>
    <p:sldId id="266" r:id="R2de2a0b5aea64855"/>
    <p:sldId id="267" r:id="R311806c64590422e"/>
    <p:sldId id="268" r:id="R8f42f8821f8d43d1"/>
    <p:sldId id="269" r:id="Rb0340e4612f44c1a"/>
    <p:sldId id="270" r:id="Ra9820d633f25417b"/>
    <p:sldId id="271" r:id="Rfaf43c795f9c4090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e71ec78d662d438d" /><Relationship Type="http://schemas.openxmlformats.org/officeDocument/2006/relationships/theme" Target="/ppt/slideMasters/theme/theme2.xml" Id="Rb95b9aa4ee244c7b" /><Relationship Type="http://schemas.openxmlformats.org/officeDocument/2006/relationships/slide" Target="/ppt/slides/slide9.xml" Id="R65e07de9383a4782" /><Relationship Type="http://schemas.openxmlformats.org/officeDocument/2006/relationships/slide" Target="/ppt/slides/slidea.xml" Id="Rcb28efbd372243ee" /><Relationship Type="http://schemas.openxmlformats.org/officeDocument/2006/relationships/slide" Target="/ppt/slides/slideb.xml" Id="R2de2a0b5aea64855" /><Relationship Type="http://schemas.openxmlformats.org/officeDocument/2006/relationships/slide" Target="/ppt/slides/slidec.xml" Id="R311806c64590422e" /><Relationship Type="http://schemas.openxmlformats.org/officeDocument/2006/relationships/tableStyles" Target="/ppt/tableStyles.xml" Id="Rbdc3572bba214217" /><Relationship Type="http://schemas.openxmlformats.org/officeDocument/2006/relationships/slide" Target="/ppt/slides/slided.xml" Id="R8f42f8821f8d43d1" /><Relationship Type="http://schemas.openxmlformats.org/officeDocument/2006/relationships/slide" Target="/ppt/slides/slidee.xml" Id="Rb0340e4612f44c1a" /><Relationship Type="http://schemas.openxmlformats.org/officeDocument/2006/relationships/slide" Target="/ppt/slides/slidef.xml" Id="Ra9820d633f25417b" /><Relationship Type="http://schemas.openxmlformats.org/officeDocument/2006/relationships/slide" Target="/ppt/slides/slide10.xml" Id="Rfaf43c795f9c4090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a9ac9b67f83466b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894a2feed5a4815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302bf4bd85f3411b" /><Relationship Type="http://schemas.openxmlformats.org/officeDocument/2006/relationships/slideMaster" Target="/ppt/slideMasters/slideMaster2.xml" Id="R90135fa35a8e4522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590f8b670fe844c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302bf4bd85f3411b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3d940a57a7fb4a47" /><Relationship Type="http://schemas.openxmlformats.org/officeDocument/2006/relationships/slideLayout" Target="/ppt/slideLayouts/slideLayout2.xml" Id="Ra0fe99c538b0405b" /><Relationship Type="http://schemas.openxmlformats.org/officeDocument/2006/relationships/slideLayout" Target="/ppt/slideLayouts/slideLayout3.xml" Id="R57e2438721434f6f" /><Relationship Type="http://schemas.openxmlformats.org/officeDocument/2006/relationships/slideLayout" Target="/ppt/slideLayouts/slideLayout4.xml" Id="Re63e454f83d94702" /><Relationship Type="http://schemas.openxmlformats.org/officeDocument/2006/relationships/slideLayout" Target="/ppt/slideLayouts/slideLayout5.xml" Id="R4373760778d44a47" /><Relationship Type="http://schemas.openxmlformats.org/officeDocument/2006/relationships/image" Target="/ppt/media/image2.bin" Id="R3740a3b3123d4ed5" /><Relationship Type="http://schemas.openxmlformats.org/officeDocument/2006/relationships/image" Target="/ppt/media/image.bin" Id="R354d6bf1987842b6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740a3b3123d4ed5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354d6bf1987842b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e63e454f83d94702"/>
    <p:sldLayoutId id="2147483652" r:id="R57e2438721434f6f"/>
    <p:sldLayoutId id="2147483651" r:id="Ra0fe99c538b0405b"/>
    <p:sldLayoutId id="2147483654" r:id="R4373760778d44a4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0865a3945424bed" /><Relationship Type="http://schemas.openxmlformats.org/officeDocument/2006/relationships/chart" Target="/ppt/slides/charts/chart29.xml" Id="Refa72bb2d1054948" /><Relationship Type="http://schemas.openxmlformats.org/officeDocument/2006/relationships/chart" Target="/ppt/slides/charts/chart2a.xml" Id="R503b6608b6ba4d43" /><Relationship Type="http://schemas.openxmlformats.org/officeDocument/2006/relationships/chart" Target="/ppt/slides/charts/chart2b.xml" Id="R52c64bff13c249bb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ff38cd9c4d5744a3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c36b9520a25c4ff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48ff41659c3848ff" /><Relationship Type="http://schemas.openxmlformats.org/officeDocument/2006/relationships/slideLayout" Target="/ppt/slideLayouts/slideLayout5.xml" Id="Rf9ec09b69da6476d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ab1b09cbfd524a1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bb27ed0c24ce4ef2" /><Relationship Type="http://schemas.openxmlformats.org/officeDocument/2006/relationships/image" Target="/ppt/media/image4.bin" Id="R02c61a9375f743cb" /><Relationship Type="http://schemas.openxmlformats.org/officeDocument/2006/relationships/slideLayout" Target="/ppt/slideLayouts/slideLayout5.xml" Id="R1d8e76303dfd4b10" /><Relationship Type="http://schemas.openxmlformats.org/officeDocument/2006/relationships/chart" Target="/ppt/slides/charts/chart15.xml" Id="R74adca04be634739" /><Relationship Type="http://schemas.openxmlformats.org/officeDocument/2006/relationships/chart" Target="/ppt/slides/charts/chart16.xml" Id="R8dc82f05b270460e" /><Relationship Type="http://schemas.openxmlformats.org/officeDocument/2006/relationships/chart" Target="/ppt/slides/charts/chart17.xml" Id="Ra48e6ad6bf224719" /><Relationship Type="http://schemas.openxmlformats.org/officeDocument/2006/relationships/chart" Target="/ppt/slides/charts/chart18.xml" Id="Rece87a65bdaa4229" /><Relationship Type="http://schemas.openxmlformats.org/officeDocument/2006/relationships/chart" Target="/ppt/slides/charts/chart19.xml" Id="Recba4ba73140485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f107bcee16d744e5" /><Relationship Type="http://schemas.openxmlformats.org/officeDocument/2006/relationships/image" Target="/ppt/media/image4.bin" Id="R434fb3e05076479d" /><Relationship Type="http://schemas.openxmlformats.org/officeDocument/2006/relationships/slideLayout" Target="/ppt/slideLayouts/slideLayout5.xml" Id="R170ed42303e54bd1" /><Relationship Type="http://schemas.openxmlformats.org/officeDocument/2006/relationships/chart" Target="/ppt/slides/charts/chart1b.xml" Id="R018c6f30c4314b75" /><Relationship Type="http://schemas.openxmlformats.org/officeDocument/2006/relationships/chart" Target="/ppt/slides/charts/chart1c.xml" Id="R6fdc12e2829c481d" /><Relationship Type="http://schemas.openxmlformats.org/officeDocument/2006/relationships/chart" Target="/ppt/slides/charts/chart1d.xml" Id="Rf9059bfa33724063" /><Relationship Type="http://schemas.openxmlformats.org/officeDocument/2006/relationships/chart" Target="/ppt/slides/charts/chart1e.xml" Id="R715b1c0469e04aff" /><Relationship Type="http://schemas.openxmlformats.org/officeDocument/2006/relationships/chart" Target="/ppt/slides/charts/chart1f.xml" Id="Rfd5103fd00884b0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6fefe6fac36c4642" /><Relationship Type="http://schemas.openxmlformats.org/officeDocument/2006/relationships/image" Target="/ppt/media/image4.bin" Id="R5e9d4f8165c84ca6" /><Relationship Type="http://schemas.openxmlformats.org/officeDocument/2006/relationships/slideLayout" Target="/ppt/slideLayouts/slideLayout5.xml" Id="R57bbfa64d3874259" /><Relationship Type="http://schemas.openxmlformats.org/officeDocument/2006/relationships/chart" Target="/ppt/slides/charts/chart21.xml" Id="R31b55bc429fb4391" /><Relationship Type="http://schemas.openxmlformats.org/officeDocument/2006/relationships/chart" Target="/ppt/slides/charts/chart22.xml" Id="Rbc23d23d3e1648b3" /><Relationship Type="http://schemas.openxmlformats.org/officeDocument/2006/relationships/chart" Target="/ppt/slides/charts/chart23.xml" Id="Ra2381d0b30d9441a" /><Relationship Type="http://schemas.openxmlformats.org/officeDocument/2006/relationships/chart" Target="/ppt/slides/charts/chart24.xml" Id="Rf88328b103ff4d68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Östra Göteborg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5.613685</c:v>
              </c:pt>
              <c:pt idx="1">
                <c:v>5.052949</c:v>
              </c:pt>
              <c:pt idx="2">
                <c:v>5.499348</c:v>
              </c:pt>
              <c:pt idx="3">
                <c:v>5.240852</c:v>
              </c:pt>
              <c:pt idx="4">
                <c:v>5.520809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Kortedala Park 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5.729167</c:v>
              </c:pt>
              <c:pt idx="1">
                <c:v>5.465753</c:v>
              </c:pt>
              <c:pt idx="2">
                <c:v>5.614286</c:v>
              </c:pt>
              <c:pt idx="3">
                <c:v>5.301587</c:v>
              </c:pt>
              <c:pt idx="4">
                <c:v>5.640000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Berget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5.766667</c:v>
              </c:pt>
              <c:pt idx="1">
                <c:v>5.416667</c:v>
              </c:pt>
              <c:pt idx="2">
                <c:v>5.545455</c:v>
              </c:pt>
              <c:pt idx="3">
                <c:v>5.000000</c:v>
              </c:pt>
              <c:pt idx="4">
                <c:v>5.625000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0.125000</c:v>
              </c:pt>
              <c:pt idx="1">
                <c:v>0.125000</c:v>
              </c:pt>
              <c:pt idx="2">
                <c:v>0.375000</c:v>
              </c:pt>
              <c:pt idx="3">
                <c:v>0.375000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0.375000</c:v>
              </c:pt>
              <c:pt idx="1">
                <c:v>0.625000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0.750000</c:v>
              </c:pt>
              <c:pt idx="1">
                <c:v>0.250000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Berget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fa72bb2d1054948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03b6608b6ba4d43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2c64bff13c249b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Berget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Kortedala Park 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Berget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48ff41659c3848ff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Berget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Kortedala Park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Östra 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4adca04be63473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dc82f05b270460e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48e6ad6bf224719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ce87a65bdaa4229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cba4ba73140485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b27ed0c24ce4ef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2c61a9375f743c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Berget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Kortedala Park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Östra 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18c6f30c4314b7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fdc12e2829c481d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9059bfa33724063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15b1c0469e04af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d5103fd00884b07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107bcee16d744e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434fb3e05076479d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Berget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Kortedala Park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Kortedala Park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Östra Göteborg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1b55bc429fb439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23d23d3e1648b3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2381d0b30d9441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88328b103ff4d68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fefe6fac36c464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e9d4f8165c84ca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2017-02-01T10:51:46.564Z</dcterms:created>
  <dcterms:modified xsi:type="dcterms:W3CDTF">2017-02-01T10:51:46.564Z</dcterms:modified>
</cp:coreProperties>
</file>